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  <p:sldId id="257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5A8291-0F5B-44A7-9B83-308D7096AA5B}" v="3" dt="2023-11-13T08:01:10.8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uitsma, D.W.P.M. (Daniel)" userId="aab17d33-b89b-4526-b7c1-165dab8f619f" providerId="ADAL" clId="{0F5A8291-0F5B-44A7-9B83-308D7096AA5B}"/>
    <pc:docChg chg="custSel addSld modSld sldOrd">
      <pc:chgData name="Fluitsma, D.W.P.M. (Daniel)" userId="aab17d33-b89b-4526-b7c1-165dab8f619f" providerId="ADAL" clId="{0F5A8291-0F5B-44A7-9B83-308D7096AA5B}" dt="2023-11-13T08:01:50.961" v="3573" actId="113"/>
      <pc:docMkLst>
        <pc:docMk/>
      </pc:docMkLst>
      <pc:sldChg chg="modSp new mod">
        <pc:chgData name="Fluitsma, D.W.P.M. (Daniel)" userId="aab17d33-b89b-4526-b7c1-165dab8f619f" providerId="ADAL" clId="{0F5A8291-0F5B-44A7-9B83-308D7096AA5B}" dt="2023-11-13T08:01:35.845" v="3571" actId="20577"/>
        <pc:sldMkLst>
          <pc:docMk/>
          <pc:sldMk cId="701020242" sldId="257"/>
        </pc:sldMkLst>
        <pc:spChg chg="mod">
          <ac:chgData name="Fluitsma, D.W.P.M. (Daniel)" userId="aab17d33-b89b-4526-b7c1-165dab8f619f" providerId="ADAL" clId="{0F5A8291-0F5B-44A7-9B83-308D7096AA5B}" dt="2023-11-13T07:47:09.086" v="1885" actId="20577"/>
          <ac:spMkLst>
            <pc:docMk/>
            <pc:sldMk cId="701020242" sldId="257"/>
            <ac:spMk id="2" creationId="{42E9157F-BA77-EFCA-A6F6-39F6FD04EB98}"/>
          </ac:spMkLst>
        </pc:spChg>
        <pc:spChg chg="mod">
          <ac:chgData name="Fluitsma, D.W.P.M. (Daniel)" userId="aab17d33-b89b-4526-b7c1-165dab8f619f" providerId="ADAL" clId="{0F5A8291-0F5B-44A7-9B83-308D7096AA5B}" dt="2023-11-13T08:01:35.845" v="3571" actId="20577"/>
          <ac:spMkLst>
            <pc:docMk/>
            <pc:sldMk cId="701020242" sldId="257"/>
            <ac:spMk id="3" creationId="{D4368259-F794-B2A5-2D90-18E490FBDDE7}"/>
          </ac:spMkLst>
        </pc:spChg>
      </pc:sldChg>
      <pc:sldChg chg="modSp new mod ord">
        <pc:chgData name="Fluitsma, D.W.P.M. (Daniel)" userId="aab17d33-b89b-4526-b7c1-165dab8f619f" providerId="ADAL" clId="{0F5A8291-0F5B-44A7-9B83-308D7096AA5B}" dt="2023-11-13T07:58:49.637" v="3370" actId="5793"/>
        <pc:sldMkLst>
          <pc:docMk/>
          <pc:sldMk cId="1024190717" sldId="258"/>
        </pc:sldMkLst>
        <pc:spChg chg="mod">
          <ac:chgData name="Fluitsma, D.W.P.M. (Daniel)" userId="aab17d33-b89b-4526-b7c1-165dab8f619f" providerId="ADAL" clId="{0F5A8291-0F5B-44A7-9B83-308D7096AA5B}" dt="2023-11-13T07:34:21.078" v="41" actId="20577"/>
          <ac:spMkLst>
            <pc:docMk/>
            <pc:sldMk cId="1024190717" sldId="258"/>
            <ac:spMk id="2" creationId="{F48CB85B-BA93-CE6C-0DD2-B6A9C7818853}"/>
          </ac:spMkLst>
        </pc:spChg>
        <pc:spChg chg="mod">
          <ac:chgData name="Fluitsma, D.W.P.M. (Daniel)" userId="aab17d33-b89b-4526-b7c1-165dab8f619f" providerId="ADAL" clId="{0F5A8291-0F5B-44A7-9B83-308D7096AA5B}" dt="2023-11-13T07:58:49.637" v="3370" actId="5793"/>
          <ac:spMkLst>
            <pc:docMk/>
            <pc:sldMk cId="1024190717" sldId="258"/>
            <ac:spMk id="3" creationId="{6369EF21-FBBD-FA14-8CAD-A37D686033DD}"/>
          </ac:spMkLst>
        </pc:spChg>
      </pc:sldChg>
      <pc:sldChg chg="modSp new mod">
        <pc:chgData name="Fluitsma, D.W.P.M. (Daniel)" userId="aab17d33-b89b-4526-b7c1-165dab8f619f" providerId="ADAL" clId="{0F5A8291-0F5B-44A7-9B83-308D7096AA5B}" dt="2023-11-13T07:59:08.725" v="3379" actId="20577"/>
        <pc:sldMkLst>
          <pc:docMk/>
          <pc:sldMk cId="1536488637" sldId="259"/>
        </pc:sldMkLst>
        <pc:spChg chg="mod">
          <ac:chgData name="Fluitsma, D.W.P.M. (Daniel)" userId="aab17d33-b89b-4526-b7c1-165dab8f619f" providerId="ADAL" clId="{0F5A8291-0F5B-44A7-9B83-308D7096AA5B}" dt="2023-11-13T07:36:38.357" v="428" actId="20577"/>
          <ac:spMkLst>
            <pc:docMk/>
            <pc:sldMk cId="1536488637" sldId="259"/>
            <ac:spMk id="2" creationId="{A7DEB600-5E22-C72F-269A-C31B70BFCF6A}"/>
          </ac:spMkLst>
        </pc:spChg>
        <pc:spChg chg="mod">
          <ac:chgData name="Fluitsma, D.W.P.M. (Daniel)" userId="aab17d33-b89b-4526-b7c1-165dab8f619f" providerId="ADAL" clId="{0F5A8291-0F5B-44A7-9B83-308D7096AA5B}" dt="2023-11-13T07:59:08.725" v="3379" actId="20577"/>
          <ac:spMkLst>
            <pc:docMk/>
            <pc:sldMk cId="1536488637" sldId="259"/>
            <ac:spMk id="3" creationId="{6C32A161-F874-1C65-0CF0-B778DCB0E0BE}"/>
          </ac:spMkLst>
        </pc:spChg>
      </pc:sldChg>
      <pc:sldChg chg="modSp new mod">
        <pc:chgData name="Fluitsma, D.W.P.M. (Daniel)" userId="aab17d33-b89b-4526-b7c1-165dab8f619f" providerId="ADAL" clId="{0F5A8291-0F5B-44A7-9B83-308D7096AA5B}" dt="2023-11-13T07:59:52.545" v="3396" actId="20577"/>
        <pc:sldMkLst>
          <pc:docMk/>
          <pc:sldMk cId="2766448050" sldId="260"/>
        </pc:sldMkLst>
        <pc:spChg chg="mod">
          <ac:chgData name="Fluitsma, D.W.P.M. (Daniel)" userId="aab17d33-b89b-4526-b7c1-165dab8f619f" providerId="ADAL" clId="{0F5A8291-0F5B-44A7-9B83-308D7096AA5B}" dt="2023-11-13T07:39:42.267" v="980" actId="20577"/>
          <ac:spMkLst>
            <pc:docMk/>
            <pc:sldMk cId="2766448050" sldId="260"/>
            <ac:spMk id="2" creationId="{4A206C8E-5DB0-06E2-8541-ACEA4C5623A8}"/>
          </ac:spMkLst>
        </pc:spChg>
        <pc:spChg chg="mod">
          <ac:chgData name="Fluitsma, D.W.P.M. (Daniel)" userId="aab17d33-b89b-4526-b7c1-165dab8f619f" providerId="ADAL" clId="{0F5A8291-0F5B-44A7-9B83-308D7096AA5B}" dt="2023-11-13T07:59:52.545" v="3396" actId="20577"/>
          <ac:spMkLst>
            <pc:docMk/>
            <pc:sldMk cId="2766448050" sldId="260"/>
            <ac:spMk id="3" creationId="{AAE9E46A-A35D-9235-8CA9-D94E81EEDFB7}"/>
          </ac:spMkLst>
        </pc:spChg>
      </pc:sldChg>
      <pc:sldChg chg="modSp new mod ord">
        <pc:chgData name="Fluitsma, D.W.P.M. (Daniel)" userId="aab17d33-b89b-4526-b7c1-165dab8f619f" providerId="ADAL" clId="{0F5A8291-0F5B-44A7-9B83-308D7096AA5B}" dt="2023-11-13T07:41:32.977" v="1337" actId="20577"/>
        <pc:sldMkLst>
          <pc:docMk/>
          <pc:sldMk cId="2503282151" sldId="261"/>
        </pc:sldMkLst>
        <pc:spChg chg="mod">
          <ac:chgData name="Fluitsma, D.W.P.M. (Daniel)" userId="aab17d33-b89b-4526-b7c1-165dab8f619f" providerId="ADAL" clId="{0F5A8291-0F5B-44A7-9B83-308D7096AA5B}" dt="2023-11-13T07:40:28.787" v="1114" actId="20577"/>
          <ac:spMkLst>
            <pc:docMk/>
            <pc:sldMk cId="2503282151" sldId="261"/>
            <ac:spMk id="2" creationId="{AE0B8120-CFD5-C709-D890-04BEDA34796A}"/>
          </ac:spMkLst>
        </pc:spChg>
        <pc:spChg chg="mod">
          <ac:chgData name="Fluitsma, D.W.P.M. (Daniel)" userId="aab17d33-b89b-4526-b7c1-165dab8f619f" providerId="ADAL" clId="{0F5A8291-0F5B-44A7-9B83-308D7096AA5B}" dt="2023-11-13T07:41:32.977" v="1337" actId="20577"/>
          <ac:spMkLst>
            <pc:docMk/>
            <pc:sldMk cId="2503282151" sldId="261"/>
            <ac:spMk id="3" creationId="{91C070E7-6F8A-EF9A-0175-8CCA3B0EA18A}"/>
          </ac:spMkLst>
        </pc:spChg>
      </pc:sldChg>
      <pc:sldChg chg="modSp new mod">
        <pc:chgData name="Fluitsma, D.W.P.M. (Daniel)" userId="aab17d33-b89b-4526-b7c1-165dab8f619f" providerId="ADAL" clId="{0F5A8291-0F5B-44A7-9B83-308D7096AA5B}" dt="2023-11-13T07:52:18.366" v="2440" actId="20577"/>
        <pc:sldMkLst>
          <pc:docMk/>
          <pc:sldMk cId="2968228677" sldId="262"/>
        </pc:sldMkLst>
        <pc:spChg chg="mod">
          <ac:chgData name="Fluitsma, D.W.P.M. (Daniel)" userId="aab17d33-b89b-4526-b7c1-165dab8f619f" providerId="ADAL" clId="{0F5A8291-0F5B-44A7-9B83-308D7096AA5B}" dt="2023-11-13T07:49:34.626" v="2225" actId="20577"/>
          <ac:spMkLst>
            <pc:docMk/>
            <pc:sldMk cId="2968228677" sldId="262"/>
            <ac:spMk id="2" creationId="{15A5F9A9-1B9F-6E33-A829-020B8E886631}"/>
          </ac:spMkLst>
        </pc:spChg>
        <pc:spChg chg="mod">
          <ac:chgData name="Fluitsma, D.W.P.M. (Daniel)" userId="aab17d33-b89b-4526-b7c1-165dab8f619f" providerId="ADAL" clId="{0F5A8291-0F5B-44A7-9B83-308D7096AA5B}" dt="2023-11-13T07:52:18.366" v="2440" actId="20577"/>
          <ac:spMkLst>
            <pc:docMk/>
            <pc:sldMk cId="2968228677" sldId="262"/>
            <ac:spMk id="3" creationId="{22236818-F4B5-118F-F87A-F1012018F135}"/>
          </ac:spMkLst>
        </pc:spChg>
      </pc:sldChg>
      <pc:sldChg chg="modSp new mod">
        <pc:chgData name="Fluitsma, D.W.P.M. (Daniel)" userId="aab17d33-b89b-4526-b7c1-165dab8f619f" providerId="ADAL" clId="{0F5A8291-0F5B-44A7-9B83-308D7096AA5B}" dt="2023-11-13T08:01:45.215" v="3572" actId="113"/>
        <pc:sldMkLst>
          <pc:docMk/>
          <pc:sldMk cId="1529391351" sldId="263"/>
        </pc:sldMkLst>
        <pc:spChg chg="mod">
          <ac:chgData name="Fluitsma, D.W.P.M. (Daniel)" userId="aab17d33-b89b-4526-b7c1-165dab8f619f" providerId="ADAL" clId="{0F5A8291-0F5B-44A7-9B83-308D7096AA5B}" dt="2023-11-13T07:52:27.046" v="2461" actId="20577"/>
          <ac:spMkLst>
            <pc:docMk/>
            <pc:sldMk cId="1529391351" sldId="263"/>
            <ac:spMk id="2" creationId="{4BC27516-BA3A-ED5F-7E29-414C5AF9A49E}"/>
          </ac:spMkLst>
        </pc:spChg>
        <pc:spChg chg="mod">
          <ac:chgData name="Fluitsma, D.W.P.M. (Daniel)" userId="aab17d33-b89b-4526-b7c1-165dab8f619f" providerId="ADAL" clId="{0F5A8291-0F5B-44A7-9B83-308D7096AA5B}" dt="2023-11-13T08:01:45.215" v="3572" actId="113"/>
          <ac:spMkLst>
            <pc:docMk/>
            <pc:sldMk cId="1529391351" sldId="263"/>
            <ac:spMk id="3" creationId="{BF5A8B06-1152-B7CF-4429-1598C1D56CB2}"/>
          </ac:spMkLst>
        </pc:spChg>
      </pc:sldChg>
      <pc:sldChg chg="modSp new mod">
        <pc:chgData name="Fluitsma, D.W.P.M. (Daniel)" userId="aab17d33-b89b-4526-b7c1-165dab8f619f" providerId="ADAL" clId="{0F5A8291-0F5B-44A7-9B83-308D7096AA5B}" dt="2023-11-13T08:01:50.961" v="3573" actId="113"/>
        <pc:sldMkLst>
          <pc:docMk/>
          <pc:sldMk cId="2078159610" sldId="264"/>
        </pc:sldMkLst>
        <pc:spChg chg="mod">
          <ac:chgData name="Fluitsma, D.W.P.M. (Daniel)" userId="aab17d33-b89b-4526-b7c1-165dab8f619f" providerId="ADAL" clId="{0F5A8291-0F5B-44A7-9B83-308D7096AA5B}" dt="2023-11-13T07:54:40.756" v="2926" actId="20577"/>
          <ac:spMkLst>
            <pc:docMk/>
            <pc:sldMk cId="2078159610" sldId="264"/>
            <ac:spMk id="2" creationId="{2C07C10C-8199-1039-74B2-138020E4EC0E}"/>
          </ac:spMkLst>
        </pc:spChg>
        <pc:spChg chg="mod">
          <ac:chgData name="Fluitsma, D.W.P.M. (Daniel)" userId="aab17d33-b89b-4526-b7c1-165dab8f619f" providerId="ADAL" clId="{0F5A8291-0F5B-44A7-9B83-308D7096AA5B}" dt="2023-11-13T08:01:50.961" v="3573" actId="113"/>
          <ac:spMkLst>
            <pc:docMk/>
            <pc:sldMk cId="2078159610" sldId="264"/>
            <ac:spMk id="3" creationId="{47A96EC7-982D-5E91-FFFA-F84D8BBD767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AB44E1-32FB-3078-6123-E254E54FC1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BB2E74C-826F-39F9-A492-E84DECA79C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72F2225-07AA-95C8-D272-3FAD7AF29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38FA-9261-44B4-846F-779274734DC6}" type="datetimeFigureOut">
              <a:rPr lang="nl-NL" smtClean="0"/>
              <a:t>13-11-2023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6E89343-CB76-4FA4-9EC2-B4CF68853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28DEFCE-BB31-2CD0-3630-2D457433D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7EA3-F5A1-442E-959F-8B71B6046D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7636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D70FF9-6302-46A3-56BB-86E1C02F5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3CF902E-4F9B-06FB-0BD0-3E688D384B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F5C1612-F453-D390-B282-882283C3A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38FA-9261-44B4-846F-779274734DC6}" type="datetimeFigureOut">
              <a:rPr lang="nl-NL" smtClean="0"/>
              <a:t>13-11-2023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0F40485-3BF5-B4E3-5790-4AA33C253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B8ECD1F-0EBF-CFA3-34BC-677108F8D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7EA3-F5A1-442E-959F-8B71B6046D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632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0C4610D-0DA6-1219-5499-957EB74784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D8BBA3C-8866-8217-BA54-22F9E055D0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876A206-C6B0-8570-17ED-8389FF1A0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38FA-9261-44B4-846F-779274734DC6}" type="datetimeFigureOut">
              <a:rPr lang="nl-NL" smtClean="0"/>
              <a:t>13-11-2023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86E371A-4867-237C-F1E8-C34D8BAEC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DAA9935-3B30-2721-CA5C-DB190E744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7EA3-F5A1-442E-959F-8B71B6046D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3717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40E0AF-471F-C872-E1A1-743410A90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56B53B4-98C4-E812-B9B4-47CF508F1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65A79A0-14E5-00E0-D829-293E9729D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38FA-9261-44B4-846F-779274734DC6}" type="datetimeFigureOut">
              <a:rPr lang="nl-NL" smtClean="0"/>
              <a:t>13-11-2023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DC85305-5BD7-8BAA-E641-C786A5030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FAFAE42-B384-C315-C5F0-1DF7CE9D7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7EA3-F5A1-442E-959F-8B71B6046D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9141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C7F1F8-392B-9395-B7AF-EE5C7512F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68B7EC5-EC91-2C92-C64C-B2B675DB42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3A4CA60-D6DE-BC09-0DAE-334DE9496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38FA-9261-44B4-846F-779274734DC6}" type="datetimeFigureOut">
              <a:rPr lang="nl-NL" smtClean="0"/>
              <a:t>13-11-2023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087567B-7ED0-B057-B8FE-4C5BE0900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CB1DF62-6B31-B8A1-2C0C-718CF89F3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7EA3-F5A1-442E-959F-8B71B6046D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1277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F7152D-C0D1-346F-5D06-832394BD5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0C6E1F8-31FB-3A5B-6FD5-CAF6342593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1A1E0DA-31DB-405E-9D31-716A7B5C4E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14939C3-5F93-302B-C527-2D39B906B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38FA-9261-44B4-846F-779274734DC6}" type="datetimeFigureOut">
              <a:rPr lang="nl-NL" smtClean="0"/>
              <a:t>13-11-2023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9147FCF-ABE2-D23A-913F-70E9EDB89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24ACA57-6B4F-4335-1304-CF25ACCC9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7EA3-F5A1-442E-959F-8B71B6046D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095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B8DC2E-E693-45D9-509B-6FF9A8FFB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8321A7F-D3C1-263C-8C5A-41645410A7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5C16C2E-4E47-FD44-8C5B-A219B306D8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31A06BA-3429-4D36-96E0-271026002C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2A5D4F6-3FF9-F984-8C1A-2800776B42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9221AF9-5CA4-7FB0-FD24-2AD938824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38FA-9261-44B4-846F-779274734DC6}" type="datetimeFigureOut">
              <a:rPr lang="nl-NL" smtClean="0"/>
              <a:t>13-11-2023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BB291EC-9445-6D66-4FB4-69125525A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9AB7C6A-CF63-62A8-FE91-8D4ACFB87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7EA3-F5A1-442E-959F-8B71B6046D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6201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9F39E8-B09E-EA6C-B0E0-E3B03838C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1560C94-DD37-1F57-C1B2-4C1CD30A2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38FA-9261-44B4-846F-779274734DC6}" type="datetimeFigureOut">
              <a:rPr lang="nl-NL" smtClean="0"/>
              <a:t>13-11-2023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C237E2D-D6E7-5E9D-0B61-593867FA0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897329A-C0B7-5DFF-7B25-3B99EDC5B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7EA3-F5A1-442E-959F-8B71B6046D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0719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88E986E-7DE9-A823-1B55-436FD45D8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38FA-9261-44B4-846F-779274734DC6}" type="datetimeFigureOut">
              <a:rPr lang="nl-NL" smtClean="0"/>
              <a:t>13-11-2023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D87EFC1-E140-2349-ADA1-7CDE1465F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08A46CE-F804-A668-9B5D-98B0B4E39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7EA3-F5A1-442E-959F-8B71B6046D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6164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DB3F68-F5F3-AA36-AFE6-AE18784DB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D21412-AF22-7B1D-676F-AA832E810F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266539C-4ED3-152E-D9B7-0C2F2E38B3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D5DA84E-380A-7276-1078-DE33C9C96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38FA-9261-44B4-846F-779274734DC6}" type="datetimeFigureOut">
              <a:rPr lang="nl-NL" smtClean="0"/>
              <a:t>13-11-2023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5E5B326-E7C2-FA07-6A81-1017C23AF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342763E-0B26-D22D-A151-4D530233A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7EA3-F5A1-442E-959F-8B71B6046D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32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DD6569-8BEF-05F4-1C38-49EB66468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0F83DE8-EBFD-9C64-2F57-1E1AA9D6E9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04D3A30-7150-2982-8CCD-FE96184E0B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C2A4543-D507-CFB2-FF81-09B07997F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38FA-9261-44B4-846F-779274734DC6}" type="datetimeFigureOut">
              <a:rPr lang="nl-NL" smtClean="0"/>
              <a:t>13-11-2023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FFD2A8D-D370-529F-1F09-E073BBBE9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706ABE7-522F-A8CA-1FF3-788091517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7EA3-F5A1-442E-959F-8B71B6046D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9640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2051D51-6FC0-47E9-FFD4-6751C498B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0984167-94DB-F958-8540-F4A43D14F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172F926-5F05-E7F5-B290-ED7FD48216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D38FA-9261-44B4-846F-779274734DC6}" type="datetimeFigureOut">
              <a:rPr lang="nl-NL" smtClean="0"/>
              <a:t>13-11-2023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8C52CC6-BC20-56CE-50D4-11F82C7B48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1F46E4B-99B9-05E8-FAB7-1F0B54B0CB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E7EA3-F5A1-442E-959F-8B71B6046D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628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027BC906-E8DE-DE4C-FFD6-158699914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H5.1: Wat is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verzorgingsstaat</a:t>
            </a:r>
            <a:r>
              <a:rPr lang="en-US" dirty="0"/>
              <a:t>?</a:t>
            </a: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F65D452F-3FE9-4BF2-D88C-40893C7DE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Deelvraag</a:t>
            </a:r>
            <a:r>
              <a:rPr lang="en-US" dirty="0"/>
              <a:t> van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paragraaf</a:t>
            </a:r>
            <a:r>
              <a:rPr lang="en-US" dirty="0"/>
              <a:t> is: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 Wat is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verzorgingsstaat</a:t>
            </a:r>
            <a:r>
              <a:rPr lang="en-US" dirty="0"/>
              <a:t>?”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06222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8CB85B-BA93-CE6C-0DD2-B6A9C7818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 is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verzorgingsstaat</a:t>
            </a:r>
            <a:r>
              <a:rPr lang="en-US" dirty="0"/>
              <a:t>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369EF21-FBBD-FA14-8CAD-A37D68603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547764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Definitie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verzorgingsstaat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“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staat</a:t>
            </a:r>
            <a:r>
              <a:rPr lang="en-US" dirty="0"/>
              <a:t> </a:t>
            </a:r>
            <a:r>
              <a:rPr lang="en-US" dirty="0" err="1"/>
              <a:t>waarin</a:t>
            </a:r>
            <a:r>
              <a:rPr lang="en-US" dirty="0"/>
              <a:t> de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actief</a:t>
            </a:r>
            <a:r>
              <a:rPr lang="en-US" dirty="0"/>
              <a:t> met de </a:t>
            </a:r>
            <a:r>
              <a:rPr lang="en-US" dirty="0" err="1"/>
              <a:t>welvaart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  </a:t>
            </a:r>
            <a:r>
              <a:rPr lang="en-US" dirty="0" err="1"/>
              <a:t>en</a:t>
            </a:r>
            <a:r>
              <a:rPr lang="en-US" dirty="0"/>
              <a:t> het </a:t>
            </a:r>
            <a:r>
              <a:rPr lang="en-US" dirty="0" err="1"/>
              <a:t>welzijn</a:t>
            </a:r>
            <a:r>
              <a:rPr lang="en-US" dirty="0"/>
              <a:t> van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inwoners</a:t>
            </a:r>
            <a:r>
              <a:rPr lang="en-US" dirty="0"/>
              <a:t> </a:t>
            </a:r>
            <a:r>
              <a:rPr lang="en-US" dirty="0" err="1"/>
              <a:t>bemoeit</a:t>
            </a:r>
            <a:r>
              <a:rPr lang="en-US" dirty="0"/>
              <a:t>”.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Welvaart</a:t>
            </a:r>
            <a:r>
              <a:rPr lang="en-US" dirty="0"/>
              <a:t>: </a:t>
            </a:r>
            <a:r>
              <a:rPr lang="en-US" dirty="0" err="1"/>
              <a:t>gaat</a:t>
            </a:r>
            <a:r>
              <a:rPr lang="en-US" dirty="0"/>
              <a:t> over </a:t>
            </a:r>
            <a:r>
              <a:rPr lang="en-US" dirty="0" err="1"/>
              <a:t>inkomen</a:t>
            </a:r>
            <a:r>
              <a:rPr lang="en-US" dirty="0"/>
              <a:t> om in </a:t>
            </a:r>
            <a:r>
              <a:rPr lang="en-US" dirty="0" err="1"/>
              <a:t>ons</a:t>
            </a:r>
            <a:r>
              <a:rPr lang="en-US" dirty="0"/>
              <a:t> </a:t>
            </a:r>
            <a:r>
              <a:rPr lang="en-US" dirty="0" err="1"/>
              <a:t>levensonderhoud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voorzien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                  </a:t>
            </a:r>
            <a:r>
              <a:rPr lang="en-US" dirty="0" err="1"/>
              <a:t>Bv</a:t>
            </a:r>
            <a:r>
              <a:rPr lang="en-US" dirty="0"/>
              <a:t>. </a:t>
            </a:r>
            <a:r>
              <a:rPr lang="en-US" dirty="0" err="1"/>
              <a:t>Uitkeringen</a:t>
            </a:r>
            <a:r>
              <a:rPr lang="en-US" dirty="0"/>
              <a:t> </a:t>
            </a:r>
            <a:r>
              <a:rPr lang="en-US" dirty="0" err="1"/>
              <a:t>zoals</a:t>
            </a:r>
            <a:r>
              <a:rPr lang="en-US" dirty="0"/>
              <a:t> de ww, </a:t>
            </a:r>
            <a:r>
              <a:rPr lang="en-US" dirty="0" err="1"/>
              <a:t>ziektewet</a:t>
            </a:r>
            <a:r>
              <a:rPr lang="en-US" dirty="0"/>
              <a:t>, </a:t>
            </a:r>
            <a:r>
              <a:rPr lang="en-US" dirty="0" err="1"/>
              <a:t>wia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bijstand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 err="1"/>
              <a:t>Welzijn</a:t>
            </a:r>
            <a:r>
              <a:rPr lang="en-US" dirty="0"/>
              <a:t>: </a:t>
            </a:r>
            <a:r>
              <a:rPr lang="en-US" dirty="0" err="1"/>
              <a:t>gaat</a:t>
            </a:r>
            <a:r>
              <a:rPr lang="en-US" dirty="0"/>
              <a:t> over </a:t>
            </a:r>
            <a:r>
              <a:rPr lang="en-US" dirty="0" err="1"/>
              <a:t>geestelijke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lichamelijke</a:t>
            </a:r>
            <a:r>
              <a:rPr lang="en-US" dirty="0"/>
              <a:t> </a:t>
            </a:r>
            <a:r>
              <a:rPr lang="en-US" dirty="0" err="1"/>
              <a:t>gezondheid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               </a:t>
            </a:r>
            <a:r>
              <a:rPr lang="en-US" dirty="0" err="1"/>
              <a:t>Bv</a:t>
            </a:r>
            <a:r>
              <a:rPr lang="en-US" dirty="0"/>
              <a:t>. </a:t>
            </a:r>
            <a:r>
              <a:rPr lang="en-US" dirty="0" err="1"/>
              <a:t>Zorgtoeslag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24190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DEB600-5E22-C72F-269A-C31B70BFC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Risico’s </a:t>
            </a:r>
            <a:r>
              <a:rPr lang="en-US" dirty="0" err="1"/>
              <a:t>delen</a:t>
            </a:r>
            <a:r>
              <a:rPr lang="en-US" dirty="0"/>
              <a:t>: De </a:t>
            </a:r>
            <a:r>
              <a:rPr lang="en-US" dirty="0" err="1"/>
              <a:t>solidariteitsgedachte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C32A161-F874-1C65-0CF0-B778DCB0E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145" y="1825625"/>
            <a:ext cx="11600873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De kern van de </a:t>
            </a:r>
            <a:r>
              <a:rPr lang="en-US" dirty="0" err="1"/>
              <a:t>verzorgingsstaat</a:t>
            </a:r>
            <a:r>
              <a:rPr lang="en-US" dirty="0"/>
              <a:t> is de </a:t>
            </a:r>
            <a:r>
              <a:rPr lang="en-US" dirty="0" err="1"/>
              <a:t>solidariteitsgedachte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“ Er is </a:t>
            </a:r>
            <a:r>
              <a:rPr lang="en-US" dirty="0" err="1"/>
              <a:t>bereidheid</a:t>
            </a:r>
            <a:r>
              <a:rPr lang="en-US" dirty="0"/>
              <a:t> 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groep</a:t>
            </a:r>
            <a:r>
              <a:rPr lang="en-US" dirty="0"/>
              <a:t> of </a:t>
            </a:r>
            <a:r>
              <a:rPr lang="en-US" dirty="0" err="1"/>
              <a:t>samenleving</a:t>
            </a:r>
            <a:r>
              <a:rPr lang="en-US" dirty="0"/>
              <a:t> om </a:t>
            </a:r>
            <a:r>
              <a:rPr lang="en-US" dirty="0" err="1"/>
              <a:t>risico’s</a:t>
            </a:r>
            <a:r>
              <a:rPr lang="en-US" dirty="0"/>
              <a:t> met </a:t>
            </a:r>
            <a:r>
              <a:rPr lang="en-US" dirty="0" err="1"/>
              <a:t>elkaar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delen</a:t>
            </a:r>
            <a:r>
              <a:rPr lang="en-US" dirty="0"/>
              <a:t>”.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Risico’s op/ </a:t>
            </a:r>
            <a:r>
              <a:rPr lang="en-US" dirty="0" err="1"/>
              <a:t>zoals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werkloosheid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ziekte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tijdelijke</a:t>
            </a:r>
            <a:r>
              <a:rPr lang="en-US" dirty="0"/>
              <a:t> of </a:t>
            </a:r>
            <a:r>
              <a:rPr lang="en-US" dirty="0" err="1"/>
              <a:t>permanente</a:t>
            </a:r>
            <a:r>
              <a:rPr lang="en-US" dirty="0"/>
              <a:t> </a:t>
            </a:r>
            <a:r>
              <a:rPr lang="en-US" dirty="0" err="1"/>
              <a:t>arbeidsongeschiktheid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(</a:t>
            </a:r>
            <a:r>
              <a:rPr lang="en-US" dirty="0" err="1"/>
              <a:t>vroegtijdig</a:t>
            </a:r>
            <a:r>
              <a:rPr lang="en-US" dirty="0"/>
              <a:t>) </a:t>
            </a:r>
            <a:r>
              <a:rPr lang="en-US" dirty="0" err="1"/>
              <a:t>overlijden</a:t>
            </a:r>
            <a:r>
              <a:rPr lang="en-US" dirty="0"/>
              <a:t> partner.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Risico’s </a:t>
            </a:r>
            <a:r>
              <a:rPr lang="en-US" dirty="0" err="1"/>
              <a:t>delen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werknemers</a:t>
            </a:r>
            <a:r>
              <a:rPr lang="en-US" dirty="0"/>
              <a:t> </a:t>
            </a:r>
            <a:r>
              <a:rPr lang="en-US" dirty="0" err="1"/>
              <a:t>betalen</a:t>
            </a:r>
            <a:r>
              <a:rPr lang="en-US" dirty="0"/>
              <a:t> </a:t>
            </a:r>
            <a:r>
              <a:rPr lang="en-US" dirty="0" err="1"/>
              <a:t>belasting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premies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werkgevers</a:t>
            </a:r>
            <a:r>
              <a:rPr lang="en-US" dirty="0"/>
              <a:t> </a:t>
            </a:r>
            <a:r>
              <a:rPr lang="en-US" dirty="0" err="1"/>
              <a:t>betalen</a:t>
            </a:r>
            <a:r>
              <a:rPr lang="en-US" dirty="0"/>
              <a:t> </a:t>
            </a:r>
            <a:r>
              <a:rPr lang="en-US" dirty="0" err="1"/>
              <a:t>belasting</a:t>
            </a:r>
            <a:r>
              <a:rPr lang="en-US" dirty="0"/>
              <a:t> (over </a:t>
            </a:r>
            <a:r>
              <a:rPr lang="en-US" dirty="0" err="1"/>
              <a:t>omzet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winst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- burgers </a:t>
            </a:r>
            <a:r>
              <a:rPr lang="en-US" dirty="0" err="1"/>
              <a:t>betalen</a:t>
            </a:r>
            <a:r>
              <a:rPr lang="en-US" dirty="0"/>
              <a:t> </a:t>
            </a:r>
            <a:r>
              <a:rPr lang="en-US" dirty="0" err="1"/>
              <a:t>belasting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goederen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diensten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36488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0B8120-CFD5-C709-D890-04BEDA347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verzorgingsstaat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de </a:t>
            </a:r>
            <a:r>
              <a:rPr lang="en-US" dirty="0" err="1"/>
              <a:t>kernwaarden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C070E7-6F8A-EF9A-0175-8CCA3B0EA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Kernwaarden</a:t>
            </a:r>
            <a:r>
              <a:rPr lang="en-US" dirty="0"/>
              <a:t> </a:t>
            </a:r>
            <a:r>
              <a:rPr lang="en-US" dirty="0" err="1"/>
              <a:t>binnen</a:t>
            </a:r>
            <a:r>
              <a:rPr lang="en-US" dirty="0"/>
              <a:t>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verzorgingsstaat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vrijheid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gelijkheid</a:t>
            </a:r>
            <a:r>
              <a:rPr lang="en-US" dirty="0"/>
              <a:t>/ </a:t>
            </a:r>
            <a:r>
              <a:rPr lang="en-US" dirty="0" err="1"/>
              <a:t>gelijkwaardigheid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solidariteit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naastenliefde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Deze</a:t>
            </a:r>
            <a:r>
              <a:rPr lang="en-US" dirty="0"/>
              <a:t> warden </a:t>
            </a:r>
            <a:r>
              <a:rPr lang="en-US" dirty="0" err="1"/>
              <a:t>komen</a:t>
            </a:r>
            <a:r>
              <a:rPr lang="en-US" dirty="0"/>
              <a:t> </a:t>
            </a:r>
            <a:r>
              <a:rPr lang="en-US" dirty="0" err="1"/>
              <a:t>terug</a:t>
            </a:r>
            <a:r>
              <a:rPr lang="en-US" dirty="0"/>
              <a:t> in de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grondrechten</a:t>
            </a:r>
            <a:r>
              <a:rPr lang="en-US" dirty="0"/>
              <a:t>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3282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206C8E-5DB0-06E2-8541-ACEA4C562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Rechten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plichten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AE9E46A-A35D-9235-8CA9-D94E81EED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20601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Grondwet</a:t>
            </a:r>
            <a:r>
              <a:rPr lang="en-US" dirty="0"/>
              <a:t> </a:t>
            </a:r>
            <a:r>
              <a:rPr lang="en-US" dirty="0" err="1"/>
              <a:t>staan</a:t>
            </a:r>
            <a:r>
              <a:rPr lang="en-US" dirty="0"/>
              <a:t> de </a:t>
            </a:r>
            <a:r>
              <a:rPr lang="en-US" dirty="0" err="1"/>
              <a:t>rechten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plichten</a:t>
            </a:r>
            <a:r>
              <a:rPr lang="en-US" dirty="0"/>
              <a:t> van </a:t>
            </a:r>
            <a:r>
              <a:rPr lang="en-US" dirty="0" err="1"/>
              <a:t>zowel</a:t>
            </a:r>
            <a:r>
              <a:rPr lang="en-US" dirty="0"/>
              <a:t> de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de burgers.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Rechten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Recht</a:t>
            </a:r>
            <a:r>
              <a:rPr lang="en-US" dirty="0"/>
              <a:t> op </a:t>
            </a:r>
            <a:r>
              <a:rPr lang="en-US" dirty="0" err="1"/>
              <a:t>bestaanszekerheid</a:t>
            </a:r>
            <a:r>
              <a:rPr lang="en-US" dirty="0"/>
              <a:t>,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zekerheid</a:t>
            </a:r>
            <a:r>
              <a:rPr lang="en-US" dirty="0"/>
              <a:t> 		</a:t>
            </a:r>
            <a:r>
              <a:rPr lang="en-US" sz="2000" dirty="0"/>
              <a:t>(art. 20 </a:t>
            </a:r>
            <a:r>
              <a:rPr lang="en-US" sz="2000" dirty="0" err="1"/>
              <a:t>Grondwet</a:t>
            </a:r>
            <a:r>
              <a:rPr lang="en-US" sz="2000" dirty="0"/>
              <a:t>)</a:t>
            </a:r>
            <a:br>
              <a:rPr lang="en-US" sz="2000" dirty="0"/>
            </a:br>
            <a:r>
              <a:rPr lang="en-US" dirty="0"/>
              <a:t>- </a:t>
            </a:r>
            <a:r>
              <a:rPr lang="en-US" dirty="0" err="1"/>
              <a:t>Recht</a:t>
            </a:r>
            <a:r>
              <a:rPr lang="en-US" dirty="0"/>
              <a:t> op </a:t>
            </a:r>
            <a:r>
              <a:rPr lang="en-US" dirty="0" err="1"/>
              <a:t>bewoonbaarheid</a:t>
            </a:r>
            <a:r>
              <a:rPr lang="en-US" dirty="0"/>
              <a:t> van het land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bescherming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 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verbetering</a:t>
            </a:r>
            <a:r>
              <a:rPr lang="en-US" dirty="0"/>
              <a:t> van het </a:t>
            </a:r>
            <a:r>
              <a:rPr lang="en-US" dirty="0" err="1"/>
              <a:t>leefmilieu</a:t>
            </a:r>
            <a:r>
              <a:rPr lang="en-US" dirty="0"/>
              <a:t>                         		</a:t>
            </a:r>
            <a:r>
              <a:rPr lang="en-US" sz="2000" dirty="0"/>
              <a:t>(art. 21 </a:t>
            </a:r>
            <a:r>
              <a:rPr lang="en-US" sz="2000" dirty="0" err="1"/>
              <a:t>Grondwet</a:t>
            </a:r>
            <a:r>
              <a:rPr lang="en-US" sz="2000" dirty="0"/>
              <a:t>)</a:t>
            </a:r>
            <a:br>
              <a:rPr lang="en-US" sz="2000" dirty="0"/>
            </a:br>
            <a:r>
              <a:rPr lang="en-US" dirty="0"/>
              <a:t>- </a:t>
            </a:r>
            <a:r>
              <a:rPr lang="en-US" dirty="0" err="1"/>
              <a:t>Recht</a:t>
            </a:r>
            <a:r>
              <a:rPr lang="en-US" dirty="0"/>
              <a:t> op </a:t>
            </a:r>
            <a:r>
              <a:rPr lang="en-US" dirty="0" err="1"/>
              <a:t>volksgezondheid</a:t>
            </a:r>
            <a:r>
              <a:rPr lang="en-US" dirty="0"/>
              <a:t> 			      	 	</a:t>
            </a:r>
            <a:r>
              <a:rPr lang="en-US" sz="2000" dirty="0"/>
              <a:t>(art. 22 </a:t>
            </a:r>
            <a:r>
              <a:rPr lang="en-US" sz="2000" dirty="0" err="1"/>
              <a:t>Grondwet</a:t>
            </a:r>
            <a:r>
              <a:rPr lang="en-US" sz="2000" dirty="0"/>
              <a:t>)</a:t>
            </a:r>
            <a:br>
              <a:rPr lang="en-US" sz="2000" dirty="0"/>
            </a:br>
            <a:r>
              <a:rPr lang="en-US" dirty="0"/>
              <a:t>- </a:t>
            </a:r>
            <a:r>
              <a:rPr lang="en-US" dirty="0" err="1"/>
              <a:t>Recht</a:t>
            </a:r>
            <a:r>
              <a:rPr lang="en-US" dirty="0"/>
              <a:t> op </a:t>
            </a:r>
            <a:r>
              <a:rPr lang="en-US" dirty="0" err="1"/>
              <a:t>voldoende</a:t>
            </a:r>
            <a:r>
              <a:rPr lang="en-US" dirty="0"/>
              <a:t> </a:t>
            </a:r>
            <a:r>
              <a:rPr lang="en-US" dirty="0" err="1"/>
              <a:t>woongelegenheid</a:t>
            </a:r>
            <a:r>
              <a:rPr lang="en-US" dirty="0"/>
              <a:t>               	 	</a:t>
            </a:r>
            <a:r>
              <a:rPr lang="en-US" sz="2000" dirty="0"/>
              <a:t>(art. 22 </a:t>
            </a:r>
            <a:r>
              <a:rPr lang="en-US" sz="2000" dirty="0" err="1"/>
              <a:t>Grondwet</a:t>
            </a:r>
            <a:r>
              <a:rPr lang="en-US" sz="2000" dirty="0"/>
              <a:t>)</a:t>
            </a:r>
            <a:br>
              <a:rPr lang="en-US" sz="2000" dirty="0"/>
            </a:br>
            <a:r>
              <a:rPr lang="en-US" dirty="0"/>
              <a:t>- </a:t>
            </a:r>
            <a:r>
              <a:rPr lang="en-US" dirty="0" err="1"/>
              <a:t>Recht</a:t>
            </a:r>
            <a:r>
              <a:rPr lang="en-US" dirty="0"/>
              <a:t> op </a:t>
            </a:r>
            <a:r>
              <a:rPr lang="en-US" dirty="0" err="1"/>
              <a:t>onderwijs</a:t>
            </a:r>
            <a:r>
              <a:rPr lang="en-US" dirty="0"/>
              <a:t>                                                 	 	</a:t>
            </a:r>
            <a:r>
              <a:rPr lang="en-US" sz="2000" dirty="0"/>
              <a:t>(art. 23 </a:t>
            </a:r>
            <a:r>
              <a:rPr lang="en-US" sz="2000" dirty="0" err="1"/>
              <a:t>Grondwet</a:t>
            </a:r>
            <a:r>
              <a:rPr lang="en-US" sz="2000" dirty="0"/>
              <a:t>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66448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E9157F-BA77-EFCA-A6F6-39F6FD04E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Rechten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plichten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368259-F794-B2A5-2D90-18E490FBD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Plichten</a:t>
            </a:r>
            <a:r>
              <a:rPr lang="en-US" dirty="0"/>
              <a:t> van burgers in de </a:t>
            </a:r>
            <a:r>
              <a:rPr lang="en-US" dirty="0" err="1"/>
              <a:t>verzorgingsstaat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plicht</a:t>
            </a:r>
            <a:r>
              <a:rPr lang="en-US" dirty="0"/>
              <a:t> om </a:t>
            </a:r>
            <a:r>
              <a:rPr lang="en-US" dirty="0" err="1"/>
              <a:t>premies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inkomstenbelasting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betalen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plicht</a:t>
            </a:r>
            <a:r>
              <a:rPr lang="en-US" dirty="0"/>
              <a:t> om de </a:t>
            </a:r>
            <a:r>
              <a:rPr lang="en-US" dirty="0" err="1"/>
              <a:t>overheid</a:t>
            </a:r>
            <a:r>
              <a:rPr lang="en-US" dirty="0"/>
              <a:t> de </a:t>
            </a:r>
            <a:r>
              <a:rPr lang="en-US" dirty="0" err="1"/>
              <a:t>juiste</a:t>
            </a:r>
            <a:r>
              <a:rPr lang="en-US" dirty="0"/>
              <a:t> </a:t>
            </a:r>
            <a:r>
              <a:rPr lang="en-US" dirty="0" err="1"/>
              <a:t>gegevens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verstrekken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  </a:t>
            </a:r>
            <a:r>
              <a:rPr lang="en-US" dirty="0" err="1"/>
              <a:t>bv</a:t>
            </a:r>
            <a:r>
              <a:rPr lang="en-US" dirty="0"/>
              <a:t>.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aanvragen</a:t>
            </a:r>
            <a:r>
              <a:rPr lang="en-US" dirty="0"/>
              <a:t> </a:t>
            </a:r>
            <a:r>
              <a:rPr lang="en-US" dirty="0" err="1"/>
              <a:t>uitkering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sollicitatieplicht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leerplicht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plicht</a:t>
            </a:r>
            <a:r>
              <a:rPr lang="en-US" dirty="0"/>
              <a:t> om </a:t>
            </a:r>
            <a:r>
              <a:rPr lang="en-US" dirty="0" err="1"/>
              <a:t>afspraken</a:t>
            </a:r>
            <a:r>
              <a:rPr lang="en-US" dirty="0"/>
              <a:t> met je arts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komen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020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A5F9A9-1B9F-6E33-A829-020B8E886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04418" cy="1325563"/>
          </a:xfrm>
        </p:spPr>
        <p:txBody>
          <a:bodyPr/>
          <a:lstStyle/>
          <a:p>
            <a:r>
              <a:rPr lang="en-US" dirty="0"/>
              <a:t>Dre </a:t>
            </a:r>
            <a:r>
              <a:rPr lang="en-US" dirty="0" err="1"/>
              <a:t>belangrijke</a:t>
            </a:r>
            <a:r>
              <a:rPr lang="en-US" dirty="0"/>
              <a:t> </a:t>
            </a:r>
            <a:r>
              <a:rPr lang="en-US" dirty="0" err="1"/>
              <a:t>terreinen</a:t>
            </a:r>
            <a:r>
              <a:rPr lang="en-US" dirty="0"/>
              <a:t> in de </a:t>
            </a:r>
            <a:r>
              <a:rPr lang="en-US" dirty="0" err="1"/>
              <a:t>verzorgingsstaat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236818-F4B5-118F-F87A-F1012018F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drie</a:t>
            </a:r>
            <a:r>
              <a:rPr lang="en-US" dirty="0"/>
              <a:t> </a:t>
            </a:r>
            <a:r>
              <a:rPr lang="en-US" dirty="0" err="1"/>
              <a:t>terreinen</a:t>
            </a:r>
            <a:r>
              <a:rPr lang="en-US" dirty="0"/>
              <a:t> </a:t>
            </a:r>
            <a:r>
              <a:rPr lang="en-US" dirty="0" err="1"/>
              <a:t>waar</a:t>
            </a:r>
            <a:r>
              <a:rPr lang="en-US" dirty="0"/>
              <a:t> de </a:t>
            </a:r>
            <a:r>
              <a:rPr lang="en-US" dirty="0" err="1"/>
              <a:t>overheid</a:t>
            </a:r>
            <a:r>
              <a:rPr lang="en-US" dirty="0"/>
              <a:t> in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verzorgingsstaat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Onderwijs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Gezondheidszorg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zekerheid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Zie</a:t>
            </a:r>
            <a:r>
              <a:rPr lang="en-US" dirty="0"/>
              <a:t> </a:t>
            </a:r>
            <a:r>
              <a:rPr lang="en-US" dirty="0" err="1"/>
              <a:t>bron</a:t>
            </a:r>
            <a:r>
              <a:rPr lang="en-US" dirty="0"/>
              <a:t> 22 op </a:t>
            </a:r>
            <a:r>
              <a:rPr lang="en-US" dirty="0" err="1"/>
              <a:t>blz</a:t>
            </a:r>
            <a:r>
              <a:rPr lang="en-US" dirty="0"/>
              <a:t> 156 van het </a:t>
            </a:r>
            <a:r>
              <a:rPr lang="en-US" dirty="0" err="1"/>
              <a:t>lesboek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68228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C27516-BA3A-ED5F-7E29-414C5AF9A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Wie </a:t>
            </a:r>
            <a:r>
              <a:rPr lang="en-US" dirty="0" err="1"/>
              <a:t>zorgt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wie</a:t>
            </a:r>
            <a:r>
              <a:rPr lang="en-US" dirty="0"/>
              <a:t>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F5A8B06-1152-B7CF-4429-1598C1D56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alleen</a:t>
            </a:r>
            <a:r>
              <a:rPr lang="en-US" dirty="0"/>
              <a:t> de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zorgt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Er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organisaties</a:t>
            </a:r>
            <a:r>
              <a:rPr lang="en-US" dirty="0"/>
              <a:t> die </a:t>
            </a:r>
            <a:r>
              <a:rPr lang="en-US" dirty="0" err="1"/>
              <a:t>hierbij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– </a:t>
            </a:r>
            <a:r>
              <a:rPr lang="en-US" dirty="0" err="1"/>
              <a:t>belangrijke</a:t>
            </a:r>
            <a:r>
              <a:rPr lang="en-US" dirty="0"/>
              <a:t>- </a:t>
            </a:r>
            <a:r>
              <a:rPr lang="en-US" dirty="0" err="1"/>
              <a:t>rol</a:t>
            </a:r>
            <a:r>
              <a:rPr lang="en-US" dirty="0"/>
              <a:t> </a:t>
            </a:r>
            <a:r>
              <a:rPr lang="en-US" dirty="0" err="1"/>
              <a:t>spelen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Al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organisaties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elkaar</a:t>
            </a:r>
            <a:r>
              <a:rPr lang="en-US" dirty="0"/>
              <a:t> </a:t>
            </a:r>
            <a:r>
              <a:rPr lang="en-US" dirty="0" err="1"/>
              <a:t>noemen</a:t>
            </a:r>
            <a:r>
              <a:rPr lang="en-US" dirty="0"/>
              <a:t> we het ‘ </a:t>
            </a:r>
            <a:r>
              <a:rPr lang="en-US" dirty="0" err="1"/>
              <a:t>maatschappelijk</a:t>
            </a:r>
            <a:r>
              <a:rPr lang="en-US" dirty="0"/>
              <a:t> </a:t>
            </a:r>
            <a:r>
              <a:rPr lang="en-US" dirty="0" err="1"/>
              <a:t>middenveld</a:t>
            </a:r>
            <a:r>
              <a:rPr lang="en-US" dirty="0"/>
              <a:t>”.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/>
              <a:t>Maatschapelijk</a:t>
            </a:r>
            <a:r>
              <a:rPr lang="en-US" b="1" dirty="0"/>
              <a:t> </a:t>
            </a:r>
            <a:r>
              <a:rPr lang="en-US" b="1" dirty="0" err="1"/>
              <a:t>middenveld</a:t>
            </a:r>
            <a:r>
              <a:rPr lang="en-US" b="1" dirty="0"/>
              <a:t>:</a:t>
            </a:r>
            <a:br>
              <a:rPr lang="en-US" b="1" dirty="0"/>
            </a:br>
            <a:r>
              <a:rPr lang="en-US" dirty="0" err="1"/>
              <a:t>organisaties</a:t>
            </a:r>
            <a:r>
              <a:rPr lang="en-US" dirty="0"/>
              <a:t> die </a:t>
            </a:r>
            <a:r>
              <a:rPr lang="en-US" dirty="0" err="1"/>
              <a:t>tussen</a:t>
            </a:r>
            <a:r>
              <a:rPr lang="en-US" dirty="0"/>
              <a:t> de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de </a:t>
            </a:r>
            <a:r>
              <a:rPr lang="en-US" dirty="0" err="1"/>
              <a:t>individuele</a:t>
            </a:r>
            <a:r>
              <a:rPr lang="en-US" dirty="0"/>
              <a:t> burger in </a:t>
            </a:r>
            <a:r>
              <a:rPr lang="en-US" dirty="0" err="1"/>
              <a:t>staan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die </a:t>
            </a: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groepen</a:t>
            </a:r>
            <a:r>
              <a:rPr lang="en-US" dirty="0"/>
              <a:t>, </a:t>
            </a:r>
            <a:r>
              <a:rPr lang="en-US" dirty="0" err="1"/>
              <a:t>meningen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belangen</a:t>
            </a:r>
            <a:r>
              <a:rPr lang="en-US" dirty="0"/>
              <a:t> </a:t>
            </a:r>
            <a:r>
              <a:rPr lang="en-US" dirty="0" err="1"/>
              <a:t>vertegenwoordigen</a:t>
            </a:r>
            <a:r>
              <a:rPr lang="en-US" dirty="0"/>
              <a:t>”.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29391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07C10C-8199-1039-74B2-138020E4E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Vrije </a:t>
            </a:r>
            <a:r>
              <a:rPr lang="en-US" dirty="0" err="1"/>
              <a:t>markt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7A96EC7-982D-5E91-FFFA-F84D8BBD7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goederen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diensten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in Nederland </a:t>
            </a:r>
            <a:r>
              <a:rPr lang="en-US" dirty="0" err="1"/>
              <a:t>aangeboden</a:t>
            </a:r>
            <a:r>
              <a:rPr lang="en-US" dirty="0"/>
              <a:t> via de </a:t>
            </a:r>
            <a:br>
              <a:rPr lang="en-US" dirty="0"/>
            </a:br>
            <a:r>
              <a:rPr lang="en-US" dirty="0"/>
              <a:t>‘ </a:t>
            </a:r>
            <a:r>
              <a:rPr lang="en-US" dirty="0" err="1"/>
              <a:t>vrije</a:t>
            </a:r>
            <a:r>
              <a:rPr lang="en-US" dirty="0"/>
              <a:t> </a:t>
            </a:r>
            <a:r>
              <a:rPr lang="en-US" dirty="0" err="1"/>
              <a:t>markt</a:t>
            </a:r>
            <a:r>
              <a:rPr lang="en-US" dirty="0"/>
              <a:t>’.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b="1" dirty="0"/>
              <a:t>Vrije </a:t>
            </a:r>
            <a:r>
              <a:rPr lang="en-US" b="1" dirty="0" err="1"/>
              <a:t>markt</a:t>
            </a:r>
            <a:r>
              <a:rPr lang="en-US" b="1" dirty="0"/>
              <a:t>:</a:t>
            </a:r>
            <a:br>
              <a:rPr lang="en-US" b="1" dirty="0"/>
            </a:br>
            <a:r>
              <a:rPr lang="en-US" dirty="0"/>
              <a:t>“ De </a:t>
            </a:r>
            <a:r>
              <a:rPr lang="en-US" dirty="0" err="1"/>
              <a:t>prijs</a:t>
            </a:r>
            <a:r>
              <a:rPr lang="en-US" dirty="0"/>
              <a:t> van </a:t>
            </a:r>
            <a:r>
              <a:rPr lang="en-US" dirty="0" err="1"/>
              <a:t>goederen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diensten</a:t>
            </a:r>
            <a:r>
              <a:rPr lang="en-US" dirty="0"/>
              <a:t> </a:t>
            </a:r>
            <a:r>
              <a:rPr lang="en-US" dirty="0" err="1"/>
              <a:t>komt</a:t>
            </a:r>
            <a:r>
              <a:rPr lang="en-US" dirty="0"/>
              <a:t> tot stand door </a:t>
            </a:r>
            <a:r>
              <a:rPr lang="en-US" dirty="0" err="1"/>
              <a:t>vraag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aanbod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de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stelt</a:t>
            </a:r>
            <a:r>
              <a:rPr lang="en-US" dirty="0"/>
              <a:t> </a:t>
            </a:r>
            <a:r>
              <a:rPr lang="en-US" dirty="0" err="1"/>
              <a:t>alleen</a:t>
            </a:r>
            <a:r>
              <a:rPr lang="en-US" dirty="0"/>
              <a:t> </a:t>
            </a:r>
            <a:r>
              <a:rPr lang="en-US" dirty="0" err="1"/>
              <a:t>kaders</a:t>
            </a:r>
            <a:r>
              <a:rPr lang="en-US" dirty="0"/>
              <a:t> met </a:t>
            </a:r>
            <a:r>
              <a:rPr lang="en-US" dirty="0" err="1"/>
              <a:t>behulp</a:t>
            </a:r>
            <a:r>
              <a:rPr lang="en-US" dirty="0"/>
              <a:t> van </a:t>
            </a:r>
            <a:r>
              <a:rPr lang="en-US" dirty="0" err="1"/>
              <a:t>wetten</a:t>
            </a:r>
            <a:r>
              <a:rPr lang="en-US" dirty="0"/>
              <a:t>”.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7815961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530</Words>
  <Application>Microsoft Office PowerPoint</Application>
  <PresentationFormat>Breedbeeld</PresentationFormat>
  <Paragraphs>59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H5.1: Wat is een verzorgingsstaat?</vt:lpstr>
      <vt:lpstr>Wat is een verzorgingsstaat?</vt:lpstr>
      <vt:lpstr>Risico’s delen: De solidariteitsgedachte</vt:lpstr>
      <vt:lpstr>De verzorgingsstaat en de kernwaarden</vt:lpstr>
      <vt:lpstr>Rechten en plichten</vt:lpstr>
      <vt:lpstr>Rechten en plichten</vt:lpstr>
      <vt:lpstr>Dre belangrijke terreinen in de verzorgingsstaat</vt:lpstr>
      <vt:lpstr>Wie zorgt voor wie?</vt:lpstr>
      <vt:lpstr>Vrije markt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H5.1: Wat is een verzorgingsstaat?</dc:title>
  <dc:creator>Fluitsma, D.W.P.M. (Daniel)</dc:creator>
  <cp:lastModifiedBy>Fluitsma, D.W.P.M. (Daniel)</cp:lastModifiedBy>
  <cp:revision>1</cp:revision>
  <dcterms:created xsi:type="dcterms:W3CDTF">2023-11-13T07:32:52Z</dcterms:created>
  <dcterms:modified xsi:type="dcterms:W3CDTF">2023-11-13T08:01:53Z</dcterms:modified>
</cp:coreProperties>
</file>